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2" r:id="rId5"/>
    <p:sldId id="261" r:id="rId6"/>
    <p:sldId id="263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4" autoAdjust="0"/>
    <p:restoredTop sz="94761" autoAdjust="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B4CF072-7B3E-497B-8A2B-4259D9C4451E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3107B73-25E4-44FB-8E1A-8D66ECDA93C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94EB74-826C-4C59-90A8-ABCBD9394A0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331BA4-7E39-4189-9E6F-77F3EE2F362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F555D-A669-443E-8EBB-35E891A84BB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A94F781-BC80-42CF-8830-18962BF2D11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1033286-B6CD-41AC-B241-8D4A2B73732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C5AE6EA-48AE-4FE6-8556-17FE9B4EA89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83BD5-F0FF-47EF-B3A9-85F4E3EC3A67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B2314-9C2D-44E9-BD56-32F240827C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43DD4-87F0-4F2A-B3CC-D7C52E0C7FCC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56F30-FAB8-43B2-91F9-69EE960DD8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BC05-DFB0-4842-AD7C-65BB8B754BF3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E4B3E-EB6E-4A83-A243-9193F2E2FD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C3A2B-59C8-4ED8-8D10-FD0512E644AB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2A2BB-11AB-4113-9DA9-B98A07515A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666B-71AF-43BE-A9FD-B5455EC94E09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D006B-7A68-40A0-BAC6-92A7FDC1A9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7C87F-15F0-436A-89C1-A0F6A2A29900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32E3F-CE02-47B0-8A60-F3F4220EC0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3A57-4543-4246-8CBC-9A0579CBF2A5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F3DCC-DA11-487B-8A1B-1C2683731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4660D-4ECA-47FE-9115-BCD477C33235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9DD1B-101A-47FF-94C3-5843FA625C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FEB3A-943A-45FD-AFD6-E8A19B363946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4055C-E9CD-44E0-989B-3009613D81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D9E2A-F472-4A25-9FD5-12FDCFFD5745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647D6-CDF8-43D3-9C92-0997FD4E6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3174B-5E44-43AA-BA07-5412B8504DAE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6FBDF-A99E-43D8-BE70-896FA959FC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31C882-B9B4-437C-A8A8-E512C4A2D3CE}" type="datetimeFigureOut">
              <a:rPr lang="en-US"/>
              <a:pPr>
                <a:defRPr/>
              </a:pPr>
              <a:t>3/25/2018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C2F667C-6ED4-44CE-8D3E-C4B0D7B7C5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imag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609600" y="2133600"/>
            <a:ext cx="7924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請聽天使在高唱  歌頌聲由天播揚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奇妙曲音多響亮  清歌高唱好景象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685800" y="304801"/>
            <a:ext cx="79248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8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  <a:t>S135  </a:t>
            </a:r>
            <a:r>
              <a:rPr lang="zh-TW" altLang="en-US" sz="4400" b="1" dirty="0">
                <a:solidFill>
                  <a:schemeClr val="tx2"/>
                </a:solidFill>
                <a:latin typeface="全真楷書" pitchFamily="49" charset="-120"/>
                <a:ea typeface="全真楷書" pitchFamily="49" charset="-120"/>
              </a:rPr>
              <a:t>請聽天使在高唱</a:t>
            </a:r>
            <a:r>
              <a:rPr lang="zh-TW" altLang="en-US" sz="7200" dirty="0">
                <a:solidFill>
                  <a:schemeClr val="tx2"/>
                </a:solidFill>
                <a:latin typeface="全真楷書" pitchFamily="49" charset="-120"/>
                <a:ea typeface="全真楷書" pitchFamily="49" charset="-120"/>
              </a:rPr>
              <a:t> </a:t>
            </a:r>
            <a: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  <a:t>1/3</a:t>
            </a:r>
            <a:b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Angels We Have Heard on High</a:t>
            </a:r>
            <a:endParaRPr lang="en-US" altLang="zh-TW" sz="3200" dirty="0">
              <a:solidFill>
                <a:schemeClr val="tx2"/>
              </a:solidFill>
              <a:latin typeface="Times New Roman" pitchFamily="18" charset="0"/>
              <a:ea typeface="全真中隸書" pitchFamily="49" charset="-120"/>
              <a:cs typeface="Times New Roman" pitchFamily="18" charset="0"/>
            </a:endParaRP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Angels we have heard on high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Sweetly singing o'er the plains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And the mountains in reply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Echoing their joyous strains</a:t>
            </a: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imag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762000" y="533400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4000">
                <a:latin typeface="全真楷書" pitchFamily="49" charset="-120"/>
                <a:ea typeface="全真楷書" pitchFamily="49" charset="-120"/>
              </a:rPr>
              <a:t>  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</a:t>
            </a:r>
            <a:r>
              <a:rPr lang="en-US" altLang="zh-TW" sz="4000" b="1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  榮耀歸於真神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</a:t>
            </a:r>
            <a:r>
              <a:rPr lang="en-US" altLang="zh-TW" sz="4000" b="1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  榮耀歸於真神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533400" y="3124200"/>
            <a:ext cx="81534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Gloria, in excelsis Deo!</a:t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r>
              <a:rPr lang="en-US" sz="4000">
                <a:latin typeface="Times New Roman" pitchFamily="18" charset="0"/>
                <a:cs typeface="Times New Roman" pitchFamily="18" charset="0"/>
              </a:rPr>
              <a:t>Gloria, in excelsis Deo</a:t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endParaRPr lang="en-US" sz="4000" i="1">
              <a:latin typeface="Times New Roman" pitchFamily="18" charset="0"/>
              <a:cs typeface="Times New Roman" pitchFamily="18" charset="0"/>
            </a:endParaRPr>
          </a:p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imag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1"/>
          <p:cNvSpPr>
            <a:spLocks noChangeArrowheads="1"/>
          </p:cNvSpPr>
          <p:nvPr/>
        </p:nvSpPr>
        <p:spPr bwMode="auto">
          <a:xfrm>
            <a:off x="609600" y="2133600"/>
            <a:ext cx="7924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牧人黑夜在曠野  看守羊群待天明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忽聞天使報佳音  平安信息給世人</a:t>
            </a:r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685800" y="304801"/>
            <a:ext cx="79248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8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  <a:t>S135  </a:t>
            </a:r>
            <a:r>
              <a:rPr lang="zh-TW" altLang="en-US" sz="4400" b="1" dirty="0">
                <a:solidFill>
                  <a:schemeClr val="tx2"/>
                </a:solidFill>
                <a:latin typeface="全真楷書" pitchFamily="49" charset="-120"/>
                <a:ea typeface="全真楷書" pitchFamily="49" charset="-120"/>
              </a:rPr>
              <a:t>請聽天使在高唱</a:t>
            </a:r>
            <a:r>
              <a:rPr lang="zh-TW" altLang="en-US" sz="7200" dirty="0">
                <a:solidFill>
                  <a:schemeClr val="tx2"/>
                </a:solidFill>
                <a:latin typeface="全真楷書" pitchFamily="49" charset="-120"/>
                <a:ea typeface="全真楷書" pitchFamily="49" charset="-120"/>
              </a:rPr>
              <a:t> </a:t>
            </a:r>
            <a: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  <a:t>2/3</a:t>
            </a:r>
            <a:b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Angels We Have Heard on High</a:t>
            </a:r>
            <a:endParaRPr lang="en-US" altLang="zh-TW" sz="3200" dirty="0">
              <a:solidFill>
                <a:schemeClr val="tx2"/>
              </a:solidFill>
              <a:latin typeface="Times New Roman" pitchFamily="18" charset="0"/>
              <a:ea typeface="全真中隸書" pitchFamily="49" charset="-120"/>
              <a:cs typeface="Times New Roman" pitchFamily="18" charset="0"/>
            </a:endParaRP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Shepherds, why this jubilee?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Why your joyous strains prolong?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What the gladsome tidings be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Which inspire your heavenly song?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/>
              <a:t/>
            </a:r>
            <a:br>
              <a:rPr lang="en-US" sz="3600"/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imag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762000" y="533400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4000">
                <a:latin typeface="全真楷書" pitchFamily="49" charset="-120"/>
                <a:ea typeface="全真楷書" pitchFamily="49" charset="-120"/>
              </a:rPr>
              <a:t>  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</a:t>
            </a:r>
            <a:r>
              <a:rPr lang="en-US" altLang="zh-TW" sz="4000" b="1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  榮耀歸於真神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</a:t>
            </a:r>
            <a:r>
              <a:rPr lang="en-US" altLang="zh-TW" sz="4000" b="1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  榮耀歸於真神</a:t>
            </a: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533400" y="3124200"/>
            <a:ext cx="81534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Gloria, in excelsis Deo!</a:t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r>
              <a:rPr lang="en-US" sz="4000">
                <a:latin typeface="Times New Roman" pitchFamily="18" charset="0"/>
                <a:cs typeface="Times New Roman" pitchFamily="18" charset="0"/>
              </a:rPr>
              <a:t>Gloria, in excelsis Deo</a:t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endParaRPr lang="en-US" sz="4000" i="1">
              <a:latin typeface="Times New Roman" pitchFamily="18" charset="0"/>
              <a:cs typeface="Times New Roman" pitchFamily="18" charset="0"/>
            </a:endParaRPr>
          </a:p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imag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1"/>
          <p:cNvSpPr>
            <a:spLocks noChangeArrowheads="1"/>
          </p:cNvSpPr>
          <p:nvPr/>
        </p:nvSpPr>
        <p:spPr bwMode="auto">
          <a:xfrm>
            <a:off x="609600" y="2133600"/>
            <a:ext cx="79248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齊來同往伯利恆  天使所唱聖嬰生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屈膝跪拜新生王  救主基督今降生</a:t>
            </a:r>
          </a:p>
          <a:p>
            <a:pPr algn="ctr"/>
            <a:r>
              <a:rPr lang="en-US"/>
              <a:t/>
            </a:r>
            <a:br>
              <a:rPr lang="en-US"/>
            </a:br>
            <a:endParaRPr lang="en-US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685800" y="304801"/>
            <a:ext cx="79248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8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  <a:t>S135  </a:t>
            </a:r>
            <a:r>
              <a:rPr lang="zh-TW" altLang="en-US" sz="4400" b="1" dirty="0">
                <a:solidFill>
                  <a:schemeClr val="tx2"/>
                </a:solidFill>
                <a:latin typeface="全真楷書" pitchFamily="49" charset="-120"/>
                <a:ea typeface="全真楷書" pitchFamily="49" charset="-120"/>
              </a:rPr>
              <a:t>請聽天使在高唱</a:t>
            </a:r>
            <a:r>
              <a:rPr lang="zh-TW" altLang="en-US" sz="7200" dirty="0">
                <a:solidFill>
                  <a:schemeClr val="tx2"/>
                </a:solidFill>
                <a:latin typeface="全真楷書" pitchFamily="49" charset="-120"/>
                <a:ea typeface="全真楷書" pitchFamily="49" charset="-120"/>
              </a:rPr>
              <a:t> </a:t>
            </a:r>
            <a: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  <a:t>3/3</a:t>
            </a:r>
            <a:br>
              <a:rPr lang="en-US" altLang="zh-TW" dirty="0">
                <a:solidFill>
                  <a:schemeClr val="tx2"/>
                </a:solidFill>
                <a:latin typeface="全真中隸書" pitchFamily="49" charset="-120"/>
                <a:ea typeface="全真中隸書" pitchFamily="49" charset="-120"/>
              </a:rPr>
            </a:b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Angels We Have Heard on High</a:t>
            </a:r>
            <a:endParaRPr lang="en-US" altLang="zh-TW" sz="3200" dirty="0">
              <a:solidFill>
                <a:schemeClr val="tx2"/>
              </a:solidFill>
              <a:latin typeface="Times New Roman" pitchFamily="18" charset="0"/>
              <a:ea typeface="全真中隸書" pitchFamily="49" charset="-120"/>
              <a:cs typeface="Times New Roman" pitchFamily="18" charset="0"/>
            </a:endParaRP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0" y="3733800"/>
            <a:ext cx="9144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See Him in a manger laid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Whom the choirs of angels praise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Mary, Joseph, lend your aid</a:t>
            </a:r>
            <a:b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While our hearts in love we raise</a:t>
            </a:r>
            <a:r>
              <a:rPr lang="en-US" sz="3600"/>
              <a:t/>
            </a:r>
            <a:br>
              <a:rPr lang="en-US" sz="3600"/>
            </a:br>
            <a:r>
              <a:rPr lang="en-US" sz="3600"/>
              <a:t/>
            </a:r>
            <a:br>
              <a:rPr lang="en-US" sz="3600"/>
            </a:br>
            <a: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imag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5875"/>
            <a:ext cx="9144000" cy="688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762000" y="533400"/>
            <a:ext cx="7467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altLang="zh-TW" sz="4000">
                <a:latin typeface="全真楷書" pitchFamily="49" charset="-120"/>
                <a:ea typeface="全真楷書" pitchFamily="49" charset="-120"/>
              </a:rPr>
              <a:t>  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</a:t>
            </a:r>
            <a:r>
              <a:rPr lang="en-US" altLang="zh-TW" sz="4000" b="1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  榮耀歸於真神</a:t>
            </a:r>
          </a:p>
          <a:p>
            <a:pPr algn="ctr"/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</a:t>
            </a:r>
            <a:r>
              <a:rPr lang="en-US" altLang="zh-TW" sz="4000" b="1">
                <a:latin typeface="全真楷書" pitchFamily="49" charset="-120"/>
                <a:ea typeface="全真楷書" pitchFamily="49" charset="-120"/>
              </a:rPr>
              <a:t>,</a:t>
            </a:r>
            <a:r>
              <a:rPr lang="zh-TW" altLang="en-US" sz="4000" b="1">
                <a:latin typeface="全真楷書" pitchFamily="49" charset="-120"/>
                <a:ea typeface="全真楷書" pitchFamily="49" charset="-120"/>
              </a:rPr>
              <a:t>榮耀  榮耀歸於真神</a:t>
            </a:r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533400" y="3124200"/>
            <a:ext cx="81534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latin typeface="Times New Roman" pitchFamily="18" charset="0"/>
                <a:cs typeface="Times New Roman" pitchFamily="18" charset="0"/>
              </a:rPr>
              <a:t>Gloria, in excelsis Deo!</a:t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r>
              <a:rPr lang="en-US" sz="4000">
                <a:latin typeface="Times New Roman" pitchFamily="18" charset="0"/>
                <a:cs typeface="Times New Roman" pitchFamily="18" charset="0"/>
              </a:rPr>
              <a:t>Gloria, in excelsis Deo</a:t>
            </a:r>
            <a:br>
              <a:rPr lang="en-US" sz="4000">
                <a:latin typeface="Times New Roman" pitchFamily="18" charset="0"/>
                <a:cs typeface="Times New Roman" pitchFamily="18" charset="0"/>
              </a:rPr>
            </a:br>
            <a:endParaRPr lang="en-US" sz="4000" i="1">
              <a:latin typeface="Times New Roman" pitchFamily="18" charset="0"/>
              <a:cs typeface="Times New Roman" pitchFamily="18" charset="0"/>
            </a:endParaRPr>
          </a:p>
          <a:p>
            <a:r>
              <a:rPr lang="en-US"/>
              <a:t/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222</Words>
  <Application>Microsoft Office PowerPoint</Application>
  <PresentationFormat>On-screen Show (4:3)</PresentationFormat>
  <Paragraphs>34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全真楷書</vt:lpstr>
      <vt:lpstr>Times New Roman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eli</dc:creator>
  <cp:lastModifiedBy>Mingyong Huang</cp:lastModifiedBy>
  <cp:revision>65</cp:revision>
  <dcterms:created xsi:type="dcterms:W3CDTF">2009-07-30T12:50:41Z</dcterms:created>
  <dcterms:modified xsi:type="dcterms:W3CDTF">2018-03-26T03:06:53Z</dcterms:modified>
</cp:coreProperties>
</file>